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14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393EDE-1FFB-40D2-BBDF-55DC2B036C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ABDCAAD-F3E0-469A-B975-3B1AB10A74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AFFDC8-185F-48B1-BE2D-8CF8DB2B7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FFB3-B7BC-4C0D-9737-002401446934}" type="datetimeFigureOut">
              <a:rPr lang="de-DE" smtClean="0"/>
              <a:t>13.11.2020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9A47C6-D8A6-42A7-B880-262005C28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86B1A5-6C50-4BA5-917A-BFDEA4FD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BEC6-E4A3-4863-9E13-99AB247A7A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0160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F4ADDA-C3EA-44E8-B6E8-127012BF1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BD4931B-8AD4-40B7-B134-61431F9DB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771F4E-70D8-4A62-B803-BBCE8BF80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FFB3-B7BC-4C0D-9737-002401446934}" type="datetimeFigureOut">
              <a:rPr lang="de-DE" smtClean="0"/>
              <a:t>13.11.2020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4F65CE-22AC-4BF0-BB32-DE8B1DA3F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EC8440-C22F-4BB2-889E-1D7D76DE5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BEC6-E4A3-4863-9E13-99AB247A7A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946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22CF187-667C-4C1F-B1B6-3303A230AC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E564B2C-1B4B-4439-B576-EADA2F7C3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A4F150-A79D-4B80-8E75-6EF063A77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FFB3-B7BC-4C0D-9737-002401446934}" type="datetimeFigureOut">
              <a:rPr lang="de-DE" smtClean="0"/>
              <a:t>13.11.2020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8D96A0-DFB9-4A5B-9568-170F6FEEF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3B1C59-4EB9-4B81-919D-81C561E6E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BEC6-E4A3-4863-9E13-99AB247A7A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85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87E77A-9B96-4121-89C8-F243F923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F17152-06C3-4584-B9E5-139157530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38C2220-BC85-4176-B0E9-B63E1E159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FFB3-B7BC-4C0D-9737-002401446934}" type="datetimeFigureOut">
              <a:rPr lang="de-DE" smtClean="0"/>
              <a:t>13.11.2020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99A1CC-40CE-486A-A3A2-C1CE78AD0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E95931-1026-4ECB-9F7E-A3005FE75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BEC6-E4A3-4863-9E13-99AB247A7A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0753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89C25E-EA31-4208-83EA-82152D9AF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B9A50BD-1694-485E-B583-D79B3873A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EE57B9-7399-40C7-A22A-B7B8F972A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FFB3-B7BC-4C0D-9737-002401446934}" type="datetimeFigureOut">
              <a:rPr lang="de-DE" smtClean="0"/>
              <a:t>13.11.2020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348ED6-CD20-4B96-8B96-9C7DBD489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F2A879-B43C-4CD9-A267-912BE63EF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BEC6-E4A3-4863-9E13-99AB247A7A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1582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8F50B2-6D14-4F3A-A608-C2EB8F87B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9F1189-004D-49C5-AB14-531B3D3B8E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A813C92-9E86-452D-BB8A-3107160EA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AE6CC7D-0FEB-4BB3-86CB-CB6CC1F41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FFB3-B7BC-4C0D-9737-002401446934}" type="datetimeFigureOut">
              <a:rPr lang="de-DE" smtClean="0"/>
              <a:t>13.11.2020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2FE017E-D0AA-4B23-AB91-9EE369485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AACD10D-C980-446D-9472-38D4A129D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BEC6-E4A3-4863-9E13-99AB247A7A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1108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74093C-868D-4466-B427-A47E4C3CD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C67E6E6-9024-4CB1-9292-4333C207B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03FDCDF-D332-465B-B236-B0264FECFD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1D8349C-840F-4476-9140-C5DF56BE4B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4F932D2-302E-4CC2-ADE5-8C846ACDF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26FC0F4-ADFD-4AB0-B8C0-7E5B519AD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FFB3-B7BC-4C0D-9737-002401446934}" type="datetimeFigureOut">
              <a:rPr lang="de-DE" smtClean="0"/>
              <a:t>13.11.2020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8C3094C-D2F7-4621-A7CF-4D9C36EB6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396ADB6-997B-4B95-A03A-F5743171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BEC6-E4A3-4863-9E13-99AB247A7A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428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40F5A-81EE-460E-9166-AE8C9B659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2E9838A-3D99-4E05-B354-D0E377522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FFB3-B7BC-4C0D-9737-002401446934}" type="datetimeFigureOut">
              <a:rPr lang="de-DE" smtClean="0"/>
              <a:t>13.11.2020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FEC35DD-1DFB-4622-A6C7-C710082FD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C2829D9-6707-40A0-80EC-0972DDD4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BEC6-E4A3-4863-9E13-99AB247A7A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8621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559B623-0CCD-4FC6-95D5-9500AD42F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FFB3-B7BC-4C0D-9737-002401446934}" type="datetimeFigureOut">
              <a:rPr lang="de-DE" smtClean="0"/>
              <a:t>13.11.2020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123B22F-85C4-4B2D-AEE1-C97849698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553961D-9429-4268-B822-9AAE19CEE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BEC6-E4A3-4863-9E13-99AB247A7A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659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4332CC-D7EC-47C9-A7CC-5780D2F5A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0266BDF-26BA-4A3C-8910-4FBF2D234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550934E-0316-432A-8072-243A8FBD8E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6B2EE1A-BC2B-44F7-979C-B87D20122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FFB3-B7BC-4C0D-9737-002401446934}" type="datetimeFigureOut">
              <a:rPr lang="de-DE" smtClean="0"/>
              <a:t>13.11.2020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ACD65EE-6CCC-49EF-B12B-A5E75A22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4D708E2-3F9A-4673-B24A-F2F3865B4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BEC6-E4A3-4863-9E13-99AB247A7A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4635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1D6293-06C8-4234-AC27-E8A07E811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A6C7362-DCE9-4E5C-B78F-2E7AC9FA86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487448B-DCDD-4EFD-9324-62704C003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E648096-2067-4909-AB6F-22B06695B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FFB3-B7BC-4C0D-9737-002401446934}" type="datetimeFigureOut">
              <a:rPr lang="de-DE" smtClean="0"/>
              <a:t>13.11.2020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8FB1C20-ED61-4A6C-BDD4-9FF162D65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D617494-AB55-445E-8B18-CC703EDA2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4BEC6-E4A3-4863-9E13-99AB247A7A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9646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505DD01-C85A-4EC4-ACA0-FCD429C1A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EDE41C7-F457-4B59-B2F9-1070EE39F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597750-B563-43B8-8449-E99693CC0A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5FFB3-B7BC-4C0D-9737-002401446934}" type="datetimeFigureOut">
              <a:rPr lang="de-DE" smtClean="0"/>
              <a:t>13.11.2020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ED8860-0DA6-43F1-A4E8-C7F078D8D5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16C0D4-7543-4312-A954-DCE8FC891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4BEC6-E4A3-4863-9E13-99AB247A7A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558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414E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A12BE5F-767A-4814-8534-C6EE9501F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73" y="1201845"/>
            <a:ext cx="3160961" cy="454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29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1F2D336-3E2B-4092-833B-EC7E5AB06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049"/>
            <a:ext cx="12192000" cy="763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9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FF8DF62-B265-4D2F-A960-13471C617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119" y="-189571"/>
            <a:ext cx="12926291" cy="715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07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1773458-AE7C-459E-8FA3-ECDCBEAED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1" y="-323385"/>
            <a:ext cx="13168423" cy="809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40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0D30827-11DE-494D-A22C-AC8411710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19" y="-301083"/>
            <a:ext cx="12999027" cy="826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96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C65E90E-93CB-4969-B6E0-2CC5556FC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209" y="-557561"/>
            <a:ext cx="12739253" cy="834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36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839A74C-AF3E-4F70-90C5-59E79CDF9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036" y="-847493"/>
            <a:ext cx="12614563" cy="940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19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34A0876-EE0B-4AFA-948B-AAD69B60E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035" y="-624468"/>
            <a:ext cx="12593780" cy="885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88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34518" y="-2652671"/>
            <a:ext cx="7722965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0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19" y="0"/>
            <a:ext cx="13019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12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909" y="0"/>
            <a:ext cx="125002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08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7889C5E-089F-4DC2-BA50-B1641F40D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8800"/>
            <a:ext cx="12192000" cy="84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49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645" y="-353291"/>
            <a:ext cx="12666518" cy="749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90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900" y="-1"/>
            <a:ext cx="12780818" cy="707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42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509" y="-1"/>
            <a:ext cx="12780818" cy="707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01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119" y="-415636"/>
            <a:ext cx="12770427" cy="727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98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773" y="-415635"/>
            <a:ext cx="12801600" cy="739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76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773" y="0"/>
            <a:ext cx="12552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83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472" y="0"/>
            <a:ext cx="123374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58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E10C71F-CDAC-404D-9310-FCA6C1FFE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75" y="0"/>
            <a:ext cx="9772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417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94335A0-AAE2-4B69-9173-9742C91FF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629" y="211873"/>
            <a:ext cx="6690383" cy="66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60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E67B9E9-9797-4B79-8E62-32036E5C3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1067"/>
            <a:ext cx="12192000" cy="861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05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3671C55-8719-4178-9738-8B25CC376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61" y="0"/>
            <a:ext cx="11095463" cy="863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71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2F82898-BEE5-4303-831B-38B583191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0293"/>
            <a:ext cx="12192000" cy="764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69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A15D306-6D78-4E61-9DAE-79828C282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9501"/>
            <a:ext cx="12192000" cy="923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48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118F1F9-E196-47A8-A5A3-29D1AF37E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20177" y="-2274850"/>
            <a:ext cx="7281746" cy="1183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954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3D1D746-184B-46C8-B00F-CFA5BB2E6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2957"/>
            <a:ext cx="12192000" cy="926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51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1971054-6A81-4707-A074-300A3EB87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4107"/>
            <a:ext cx="12192000" cy="847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91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28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Bernd Schwarz</dc:creator>
  <cp:lastModifiedBy>Karl Hänle</cp:lastModifiedBy>
  <cp:revision>7</cp:revision>
  <dcterms:created xsi:type="dcterms:W3CDTF">2020-09-23T10:43:11Z</dcterms:created>
  <dcterms:modified xsi:type="dcterms:W3CDTF">2020-11-13T21:06:03Z</dcterms:modified>
</cp:coreProperties>
</file>