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5" d="100"/>
          <a:sy n="135" d="100"/>
        </p:scale>
        <p:origin x="-92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0011-BFE3-48A1-B1C5-C1C0B3B0AA53}" type="datetimeFigureOut">
              <a:rPr lang="de-DE" smtClean="0"/>
              <a:t>05.06.2017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56D9-DF8E-49C0-9DC1-149CFBA974CD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0011-BFE3-48A1-B1C5-C1C0B3B0AA53}" type="datetimeFigureOut">
              <a:rPr lang="de-DE" smtClean="0"/>
              <a:t>05.06.2017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56D9-DF8E-49C0-9DC1-149CFBA974C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0011-BFE3-48A1-B1C5-C1C0B3B0AA53}" type="datetimeFigureOut">
              <a:rPr lang="de-DE" smtClean="0"/>
              <a:t>05.06.2017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56D9-DF8E-49C0-9DC1-149CFBA974C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0011-BFE3-48A1-B1C5-C1C0B3B0AA53}" type="datetimeFigureOut">
              <a:rPr lang="de-DE" smtClean="0"/>
              <a:t>05.06.2017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56D9-DF8E-49C0-9DC1-149CFBA974C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0011-BFE3-48A1-B1C5-C1C0B3B0AA53}" type="datetimeFigureOut">
              <a:rPr lang="de-DE" smtClean="0"/>
              <a:t>05.06.2017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56D9-DF8E-49C0-9DC1-149CFBA974CD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0011-BFE3-48A1-B1C5-C1C0B3B0AA53}" type="datetimeFigureOut">
              <a:rPr lang="de-DE" smtClean="0"/>
              <a:t>05.06.2017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56D9-DF8E-49C0-9DC1-149CFBA974C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0011-BFE3-48A1-B1C5-C1C0B3B0AA53}" type="datetimeFigureOut">
              <a:rPr lang="de-DE" smtClean="0"/>
              <a:t>05.06.2017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56D9-DF8E-49C0-9DC1-149CFBA974C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0011-BFE3-48A1-B1C5-C1C0B3B0AA53}" type="datetimeFigureOut">
              <a:rPr lang="de-DE" smtClean="0"/>
              <a:t>05.06.2017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856D9-DF8E-49C0-9DC1-149CFBA974C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0011-BFE3-48A1-B1C5-C1C0B3B0AA53}" type="datetimeFigureOut">
              <a:rPr lang="de-DE" smtClean="0"/>
              <a:t>05.06.2017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56D9-DF8E-49C0-9DC1-149CFBA974C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0011-BFE3-48A1-B1C5-C1C0B3B0AA53}" type="datetimeFigureOut">
              <a:rPr lang="de-DE" smtClean="0"/>
              <a:t>05.06.2017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3B856D9-DF8E-49C0-9DC1-149CFBA974C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0E00011-BFE3-48A1-B1C5-C1C0B3B0AA53}" type="datetimeFigureOut">
              <a:rPr lang="de-DE" smtClean="0"/>
              <a:t>05.06.2017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56D9-DF8E-49C0-9DC1-149CFBA974C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ihand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0E00011-BFE3-48A1-B1C5-C1C0B3B0AA53}" type="datetimeFigureOut">
              <a:rPr lang="de-DE" smtClean="0"/>
              <a:t>05.06.2017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3B856D9-DF8E-49C0-9DC1-149CFBA974CD}" type="slidenum">
              <a:rPr lang="de-DE" smtClean="0"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-12213"/>
            <a:ext cx="4582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59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1912"/>
            <a:ext cx="481965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90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043"/>
            <a:ext cx="5019675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16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3529"/>
            <a:ext cx="49911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46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16632"/>
            <a:ext cx="5095951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6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5030688" cy="656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85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5036"/>
            <a:ext cx="5741243" cy="666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5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2569"/>
            <a:ext cx="5016400" cy="657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58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54085" y="-257608"/>
            <a:ext cx="4947931" cy="785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47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8435"/>
            <a:ext cx="4426616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66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6810"/>
            <a:ext cx="462915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41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7866"/>
            <a:ext cx="4495577" cy="681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14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734"/>
            <a:ext cx="4357112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18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438"/>
            <a:ext cx="45279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33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6675"/>
            <a:ext cx="436245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01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332"/>
            <a:ext cx="455295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35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027"/>
            <a:ext cx="4851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47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824536" cy="666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89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590584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08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6643940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55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-3204"/>
            <a:ext cx="4624735" cy="686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8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6540239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78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6264696" cy="662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77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30366" y="-560490"/>
            <a:ext cx="4965069" cy="765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15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8661"/>
            <a:ext cx="6111379" cy="668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03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8587"/>
            <a:ext cx="5867400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82901"/>
      </p:ext>
    </p:extLst>
  </p:cSld>
  <p:clrMapOvr>
    <a:masterClrMapping/>
  </p:clrMapOvr>
</p:sld>
</file>

<file path=ppt/theme/theme1.xml><?xml version="1.0" encoding="utf-8"?>
<a:theme xmlns:a="http://schemas.openxmlformats.org/drawingml/2006/main" name="Haemera">
  <a:themeElements>
    <a:clrScheme name="Haemer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Haemer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aemer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0</Words>
  <Application>Microsoft Office PowerPoint</Application>
  <PresentationFormat>Bildschirmpräsentation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Haemera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Bernd</dc:creator>
  <cp:lastModifiedBy>Karl</cp:lastModifiedBy>
  <cp:revision>3</cp:revision>
  <dcterms:created xsi:type="dcterms:W3CDTF">2017-05-16T17:48:36Z</dcterms:created>
  <dcterms:modified xsi:type="dcterms:W3CDTF">2017-06-05T17:04:02Z</dcterms:modified>
</cp:coreProperties>
</file>