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5" d="100"/>
          <a:sy n="135" d="100"/>
        </p:scale>
        <p:origin x="-92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4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24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60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80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95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41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01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05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86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57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4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9AF9B-0F0F-4EB2-82CA-B04AFD5605F3}" type="datetimeFigureOut">
              <a:rPr lang="de-DE" smtClean="0"/>
              <a:t>29.08.2015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EDF61-02E1-4F87-9672-E4B11BD086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90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57" y="0"/>
            <a:ext cx="4940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51" y="0"/>
            <a:ext cx="6654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573"/>
            <a:ext cx="9144000" cy="58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35" y="0"/>
            <a:ext cx="5580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69" y="0"/>
            <a:ext cx="635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0" y="0"/>
            <a:ext cx="475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65" y="0"/>
            <a:ext cx="522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35" y="0"/>
            <a:ext cx="4765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042"/>
            <a:ext cx="9144000" cy="55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55" y="0"/>
            <a:ext cx="4705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10" y="0"/>
            <a:ext cx="430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61" y="0"/>
            <a:ext cx="4865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59" y="0"/>
            <a:ext cx="556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1" y="0"/>
            <a:ext cx="6429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7205"/>
            <a:ext cx="7848872" cy="65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-1"/>
            <a:ext cx="7050636" cy="672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1" y="0"/>
            <a:ext cx="7146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00" y="0"/>
            <a:ext cx="4785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04" y="0"/>
            <a:ext cx="4815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Schwarz</dc:creator>
  <cp:lastModifiedBy>Karl</cp:lastModifiedBy>
  <cp:revision>3</cp:revision>
  <dcterms:created xsi:type="dcterms:W3CDTF">2014-06-22T09:14:06Z</dcterms:created>
  <dcterms:modified xsi:type="dcterms:W3CDTF">2015-08-29T11:41:13Z</dcterms:modified>
</cp:coreProperties>
</file>