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8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35" d="100"/>
          <a:sy n="135" d="100"/>
        </p:scale>
        <p:origin x="-924" y="-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3BDE9-0761-4394-B436-402838A9D576}" type="datetimeFigureOut">
              <a:rPr lang="de-DE" smtClean="0"/>
              <a:t>30.08.2015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2B027-85CC-49D1-B292-7C500D3A3FC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1296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3BDE9-0761-4394-B436-402838A9D576}" type="datetimeFigureOut">
              <a:rPr lang="de-DE" smtClean="0"/>
              <a:t>30.08.2015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2B027-85CC-49D1-B292-7C500D3A3FC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6739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3BDE9-0761-4394-B436-402838A9D576}" type="datetimeFigureOut">
              <a:rPr lang="de-DE" smtClean="0"/>
              <a:t>30.08.2015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2B027-85CC-49D1-B292-7C500D3A3FC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9778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3BDE9-0761-4394-B436-402838A9D576}" type="datetimeFigureOut">
              <a:rPr lang="de-DE" smtClean="0"/>
              <a:t>30.08.2015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2B027-85CC-49D1-B292-7C500D3A3FC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9010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3BDE9-0761-4394-B436-402838A9D576}" type="datetimeFigureOut">
              <a:rPr lang="de-DE" smtClean="0"/>
              <a:t>30.08.2015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2B027-85CC-49D1-B292-7C500D3A3FC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2323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3BDE9-0761-4394-B436-402838A9D576}" type="datetimeFigureOut">
              <a:rPr lang="de-DE" smtClean="0"/>
              <a:t>30.08.2015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2B027-85CC-49D1-B292-7C500D3A3FC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3785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3BDE9-0761-4394-B436-402838A9D576}" type="datetimeFigureOut">
              <a:rPr lang="de-DE" smtClean="0"/>
              <a:t>30.08.2015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2B027-85CC-49D1-B292-7C500D3A3FC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8144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3BDE9-0761-4394-B436-402838A9D576}" type="datetimeFigureOut">
              <a:rPr lang="de-DE" smtClean="0"/>
              <a:t>30.08.2015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2B027-85CC-49D1-B292-7C500D3A3FC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7487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3BDE9-0761-4394-B436-402838A9D576}" type="datetimeFigureOut">
              <a:rPr lang="de-DE" smtClean="0"/>
              <a:t>30.08.2015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2B027-85CC-49D1-B292-7C500D3A3FC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4386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3BDE9-0761-4394-B436-402838A9D576}" type="datetimeFigureOut">
              <a:rPr lang="de-DE" smtClean="0"/>
              <a:t>30.08.2015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2B027-85CC-49D1-B292-7C500D3A3FC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1704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3BDE9-0761-4394-B436-402838A9D576}" type="datetimeFigureOut">
              <a:rPr lang="de-DE" smtClean="0"/>
              <a:t>30.08.2015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2B027-85CC-49D1-B292-7C500D3A3FC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6154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43BDE9-0761-4394-B436-402838A9D576}" type="datetimeFigureOut">
              <a:rPr lang="de-DE" smtClean="0"/>
              <a:t>30.08.2015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02B027-85CC-49D1-B292-7C500D3A3FC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6530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5" y="0"/>
            <a:ext cx="4857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250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946" y="0"/>
            <a:ext cx="49061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0903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091" y="0"/>
            <a:ext cx="53398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33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214" y="0"/>
            <a:ext cx="5279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454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209" y="0"/>
            <a:ext cx="49775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5707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7845"/>
            <a:ext cx="9144000" cy="560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9265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343" y="0"/>
            <a:ext cx="45553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820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472" y="320040"/>
            <a:ext cx="3877056" cy="621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3080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616" y="1088136"/>
            <a:ext cx="6144768" cy="468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1076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616" y="576072"/>
            <a:ext cx="6144768" cy="570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9761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92" y="685800"/>
            <a:ext cx="6071616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886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12" y="0"/>
            <a:ext cx="52283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9006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898" y="0"/>
            <a:ext cx="61582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0855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918" y="0"/>
            <a:ext cx="62981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0970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210" y="0"/>
            <a:ext cx="51735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6678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768" y="539496"/>
            <a:ext cx="5998464" cy="577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139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" y="64008"/>
            <a:ext cx="5925312" cy="672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779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921" y="0"/>
            <a:ext cx="46321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613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648" y="1124712"/>
            <a:ext cx="5632704" cy="460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582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870" y="0"/>
            <a:ext cx="66522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740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7573"/>
            <a:ext cx="9144000" cy="588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3222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818" y="0"/>
            <a:ext cx="5680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913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160" y="0"/>
            <a:ext cx="62456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746884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Bildschirmpräsentation (4:3)</PresentationFormat>
  <Paragraphs>0</Paragraphs>
  <Slides>23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24" baseType="lpstr"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Bernd Schwarz</dc:creator>
  <cp:lastModifiedBy>Karl</cp:lastModifiedBy>
  <cp:revision>4</cp:revision>
  <dcterms:created xsi:type="dcterms:W3CDTF">2015-06-07T12:55:07Z</dcterms:created>
  <dcterms:modified xsi:type="dcterms:W3CDTF">2015-08-30T19:32:56Z</dcterms:modified>
</cp:coreProperties>
</file>